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FEB2D9-B50F-4A59-9B28-37705563DE3B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D386D0-5D96-4205-B302-47D87F481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C388EF3-A3F4-4EFD-A547-11BF7D46A49B}" type="datetimeFigureOut">
              <a:rPr lang="en-US"/>
              <a:pPr/>
              <a:t>1/2/2009</a:t>
            </a:fld>
            <a:endParaRPr 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3EDB8BB-8742-4ABD-85BA-0A5A821B6C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7DEA6-57F3-4C4C-A3BF-BC089BE35F1C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C1F9F-C8EB-4DAA-99A6-384085ADE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B851-56F8-4A6E-9230-B575ECCA5FE2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23AF-B5F9-41EF-89A7-CAFC79F51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9EC6D-ABED-4E34-99ED-9C136C3D2C97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B728-06DA-4D75-AC5B-28AE9A5FF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9FD2B-B6A5-4E45-A761-36C6D11E0B2D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CAD4-3F57-492F-9E96-37E5212C5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9D2FE-21F1-4F7A-8FC3-FF04C89C994A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4D78-FA22-4D78-AE0F-37195C784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FBB9F-A4A6-4EA8-8CAC-5F9354BB6949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641F-8CFE-4316-AAFF-4536D2B27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C0C5-AE2E-4968-BB20-88DE452096C7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24B8A-AE91-4F90-8209-A26782B6C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E1C3-AD80-4894-8E72-52A0FE37234E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FAF6-9420-4B69-81D7-A4B49A1C2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1590-4795-4F4E-A2CF-542BDF298999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8028-4DE1-4481-92E6-A32B6A3B5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BA21-460A-405B-B310-E4A60CD98F95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CAA29-DC84-40AB-9E4F-3FB9BDF44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41ECF-2452-425A-8D8E-129D014D5AEA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1A7A8-893F-49A4-8568-151B2942F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CBFA20-A222-40F1-A014-8182FF14C444}" type="datetimeFigureOut">
              <a:rPr lang="en-US"/>
              <a:pPr>
                <a:defRPr/>
              </a:pPr>
              <a:t>1/2/2009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290069-6881-4F63-BA5C-44263ADEB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LEADERSHIP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/>
            <a:r>
              <a:rPr lang="en-US" b="1" u="sng" smtClean="0">
                <a:solidFill>
                  <a:schemeClr val="bg1"/>
                </a:solidFill>
              </a:rPr>
              <a:t>WORKING TOGETHER </a:t>
            </a:r>
          </a:p>
          <a:p>
            <a:pPr marR="0" algn="ctr"/>
            <a:r>
              <a:rPr lang="en-US" b="1" smtClean="0">
                <a:solidFill>
                  <a:schemeClr val="bg1"/>
                </a:solidFill>
              </a:rPr>
              <a:t>TO BUILD</a:t>
            </a:r>
          </a:p>
          <a:p>
            <a:pPr marR="0" algn="ctr"/>
            <a:r>
              <a:rPr lang="en-US" b="1" smtClean="0">
                <a:solidFill>
                  <a:schemeClr val="bg1"/>
                </a:solidFill>
              </a:rPr>
              <a:t>A STRONG ORGANIZATION FOR ALL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CONVINCE PROVEN LEADERS THAT NARFE IS WORTH THEIR TIME AND ENERGY</a:t>
            </a:r>
          </a:p>
          <a:p>
            <a:endParaRPr lang="en-US" smtClean="0"/>
          </a:p>
          <a:p>
            <a:r>
              <a:rPr lang="en-US" smtClean="0"/>
              <a:t>POLITICAL EXPERIENCE (NOT JUST MANAGEMENT)</a:t>
            </a:r>
          </a:p>
          <a:p>
            <a:endParaRPr lang="en-US" smtClean="0"/>
          </a:p>
          <a:p>
            <a:r>
              <a:rPr lang="en-US" smtClean="0"/>
              <a:t>ESTABLISH A COMMON PURPOSE</a:t>
            </a:r>
          </a:p>
          <a:p>
            <a:endParaRPr lang="en-US" smtClean="0"/>
          </a:p>
          <a:p>
            <a:r>
              <a:rPr lang="en-US" smtClean="0"/>
              <a:t>AVOID SIDETRACK AGENDAS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MEMBER/LEADER CHAIR CHAPTER MEETINGS</a:t>
            </a:r>
          </a:p>
          <a:p>
            <a:endParaRPr lang="en-US" smtClean="0"/>
          </a:p>
          <a:p>
            <a:r>
              <a:rPr lang="en-US" smtClean="0"/>
              <a:t>ARTICULATE THE DIFFERENCE NARFE CAN MAKE IN OUR POLITICAL AGENDA</a:t>
            </a:r>
          </a:p>
          <a:p>
            <a:endParaRPr lang="en-US" smtClean="0"/>
          </a:p>
          <a:p>
            <a:r>
              <a:rPr lang="en-US" smtClean="0"/>
              <a:t>CREATE AN ACCURATE E-MAIL SYSTEM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CHOOSE THE RIGHT DAY TO CONDUCT MEETING</a:t>
            </a:r>
          </a:p>
          <a:p>
            <a:endParaRPr lang="en-US" smtClean="0"/>
          </a:p>
          <a:p>
            <a:r>
              <a:rPr lang="en-US" smtClean="0"/>
              <a:t>MEETINGS MUST BE INTERESTING AND INFORMATIVE</a:t>
            </a:r>
          </a:p>
          <a:p>
            <a:endParaRPr lang="en-US" smtClean="0"/>
          </a:p>
          <a:p>
            <a:r>
              <a:rPr lang="en-US" smtClean="0"/>
              <a:t>CREATE A CALLING TREE</a:t>
            </a:r>
          </a:p>
          <a:p>
            <a:endParaRPr lang="en-US" smtClean="0"/>
          </a:p>
          <a:p>
            <a:r>
              <a:rPr lang="en-US" smtClean="0"/>
              <a:t>ORGANIZE A RALLY (PERHAPS THE NC ASSEMBLY)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SPONSOR A “MEET THE CANDIDATE” EVENT (POSSIBLY WITH OTHER CHAPTERS)</a:t>
            </a:r>
          </a:p>
          <a:p>
            <a:endParaRPr lang="en-US" smtClean="0"/>
          </a:p>
          <a:p>
            <a:r>
              <a:rPr lang="en-US" smtClean="0"/>
              <a:t>ASSESS THE POSSIBILITY OF PERMANENT MEETING SPACE</a:t>
            </a:r>
          </a:p>
          <a:p>
            <a:endParaRPr lang="en-US" smtClean="0"/>
          </a:p>
          <a:p>
            <a:r>
              <a:rPr lang="en-US" smtClean="0"/>
              <a:t>FINALLY, INVEST IN RECRUITMENT ADVERTISEMENTS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smtClean="0">
                <a:solidFill>
                  <a:schemeClr val="bg1"/>
                </a:solidFill>
              </a:rPr>
              <a:t>CONCLUSION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7650" name="Text Placeholder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LIST OF TWENTY-FOUR SUGGESTIONS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 PROVIDED BASIS FOR LEADERSHIP REPORT</a:t>
            </a:r>
          </a:p>
          <a:p>
            <a:pPr algn="ctr"/>
            <a:r>
              <a:rPr lang="en-US" b="1" smtClean="0">
                <a:solidFill>
                  <a:schemeClr val="bg1"/>
                </a:solidFill>
              </a:rPr>
              <a:t>( HAND-OUT PROVIDED)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SUGGESTIONS GROUPED INTO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LEADERSHIP CATEGORIES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ORGANIZATION CHANGE:  </a:t>
            </a:r>
            <a:r>
              <a:rPr lang="en-US" smtClean="0"/>
              <a:t>CREATING AN ORGANIZATION THAT WORKS FOR </a:t>
            </a:r>
            <a:r>
              <a:rPr lang="en-US" b="1" u="sng" smtClean="0"/>
              <a:t>ALL OF US</a:t>
            </a:r>
            <a:endParaRPr lang="en-US" u="sng" smtClean="0"/>
          </a:p>
          <a:p>
            <a:endParaRPr lang="en-US" b="1" smtClean="0"/>
          </a:p>
          <a:p>
            <a:r>
              <a:rPr lang="en-US" b="1" smtClean="0"/>
              <a:t>PARTICIPATION/INCLUSIVITY:  </a:t>
            </a:r>
            <a:r>
              <a:rPr lang="en-US" smtClean="0"/>
              <a:t>GETTING EVERYONE INVOLVED</a:t>
            </a:r>
          </a:p>
          <a:p>
            <a:endParaRPr lang="en-US" b="1" smtClean="0"/>
          </a:p>
          <a:p>
            <a:r>
              <a:rPr lang="en-US" b="1" smtClean="0"/>
              <a:t>COMMUNICATIONS:  </a:t>
            </a:r>
            <a:r>
              <a:rPr lang="en-US" smtClean="0"/>
              <a:t>NETWORKING, PROVIDING INFORMATION, SHARING, EDUCATING, AND  SUPPORTING OUR REASON FOR EXISTENCE</a:t>
            </a:r>
            <a:endParaRPr lang="en-US" b="1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TECHNICAL ASSISTANCE:  </a:t>
            </a:r>
            <a:r>
              <a:rPr lang="en-US" smtClean="0"/>
              <a:t>PROVIDING THE RESOURCES, TOOLS, AND FUNDS TO DO THE JOB</a:t>
            </a:r>
          </a:p>
          <a:p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SENSE OF COMMON PURPOSE:  </a:t>
            </a:r>
            <a:r>
              <a:rPr lang="en-US" smtClean="0"/>
              <a:t>NARFE’S AGENDA IS IMPORTANT TO “HERO”, “BABY BOOMERS”, AND FUTURE GENERATIONS</a:t>
            </a:r>
          </a:p>
          <a:p>
            <a:endParaRPr lang="en-US" b="1" smtClean="0"/>
          </a:p>
          <a:p>
            <a:endParaRPr lang="en-US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TEAMWORK:  </a:t>
            </a:r>
            <a:r>
              <a:rPr lang="en-US" smtClean="0"/>
              <a:t>SHARED RESPONSIBILITY, COLLABORATIVE ATTITUDE, STRATEGIC THINKING, AND FACILITATIVE BEHAVIOR</a:t>
            </a:r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INVESTMENT:  </a:t>
            </a:r>
            <a:r>
              <a:rPr lang="en-US" smtClean="0"/>
              <a:t>SHOWING MEMBERS THAT NARFE IS WORTH THEIR TIME AND ENERGY</a:t>
            </a:r>
            <a:endParaRPr lang="en-US" b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r>
              <a:rPr lang="en-US" dirty="0" smtClean="0">
                <a:solidFill>
                  <a:schemeClr val="bg1"/>
                </a:solidFill>
              </a:rPr>
              <a:t> LEADS TO A STRONG, SUCCESSFUL ORGANIZATION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NARFE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746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NC FEDERATION’S </a:t>
            </a:r>
            <a:br>
              <a:rPr lang="en-US" dirty="0" smtClean="0"/>
            </a:br>
            <a:r>
              <a:rPr lang="en-US" dirty="0" smtClean="0"/>
              <a:t>LEADERSHIP ROLE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SINCE 2005, ENGAGED IN EXTENSIVE REVIEW OF ROLES AND RESPONSIBILITIES OF FEDERATION AND CHAPTERS</a:t>
            </a:r>
          </a:p>
          <a:p>
            <a:endParaRPr lang="en-US" smtClean="0"/>
          </a:p>
          <a:p>
            <a:r>
              <a:rPr lang="en-US" smtClean="0"/>
              <a:t>ADOPTION OF 2006-07 STRATEGIC PLAN</a:t>
            </a:r>
          </a:p>
          <a:p>
            <a:endParaRPr lang="en-US" smtClean="0"/>
          </a:p>
          <a:p>
            <a:r>
              <a:rPr lang="en-US" smtClean="0"/>
              <a:t>PRIOR TO ADOPTION, CONDUCTED SERIES OF “CLUSTER MEETINGS”</a:t>
            </a:r>
          </a:p>
          <a:p>
            <a:endParaRPr lang="en-US" smtClean="0"/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2007, REVISED “LEADERSHIP TRAINING SESSIONS”</a:t>
            </a:r>
          </a:p>
          <a:p>
            <a:endParaRPr lang="en-US" smtClean="0"/>
          </a:p>
          <a:p>
            <a:r>
              <a:rPr lang="en-US" smtClean="0"/>
              <a:t>FOCUSED ON MEMBERSHIP, LEGISLATIVE ACTIVITIES, AND COMMUNICATIONS</a:t>
            </a:r>
          </a:p>
          <a:p>
            <a:endParaRPr lang="en-US" smtClean="0"/>
          </a:p>
          <a:p>
            <a:r>
              <a:rPr lang="en-US" smtClean="0"/>
              <a:t>ADDRESSED TOPICS IN STRATEGIC 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2008 AREA SESSIONS, INITIATED A FACILITATIVE TEAM BUILDING CONCEPT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GOAL WAS TO ACHIEVE “BUY-IN” FROM OUR MEMBERS TO CREATE A BETTER WORKING RELATIONSHIP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PROMOTED “CLUSTER/JOINT MEETINGS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CASE IN POINT, TRIAD AREA JOINT EFFORTS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FEDERATION COMMITMENT, CONTINUE TO REVIEW AND ASSESS LEADERSHIP LINKS BETWEEN CHAPTERS AND FEDERATION</a:t>
            </a:r>
          </a:p>
          <a:p>
            <a:endParaRPr lang="en-US" smtClean="0"/>
          </a:p>
          <a:p>
            <a:r>
              <a:rPr lang="en-US" smtClean="0"/>
              <a:t>WHEN ROLES, TASKS, AND OBJECTIVES ARE WELL UNDERSTOOD AND BUY-IN IS ACHIEVED, </a:t>
            </a:r>
            <a:r>
              <a:rPr lang="en-US" b="1" smtClean="0"/>
              <a:t>GREAT THINGS CAN HAPPEN!!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BILL AUSTIN’S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LEADERSHIP REPORT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2009, BILL AUSTIN ASKED TO CHAIR NEWLY CONCEIVED “LEADERSHIP COUNCIL”</a:t>
            </a:r>
          </a:p>
          <a:p>
            <a:endParaRPr lang="en-US" smtClean="0"/>
          </a:p>
          <a:p>
            <a:r>
              <a:rPr lang="en-US" smtClean="0"/>
              <a:t>COUNCIL BASED ON FEEDBACK FROM 2008 SESSIONS.</a:t>
            </a:r>
          </a:p>
          <a:p>
            <a:endParaRPr lang="en-US" smtClean="0"/>
          </a:p>
          <a:p>
            <a:r>
              <a:rPr lang="en-US" smtClean="0"/>
              <a:t>INITIAL GOAL:  FOCUS ON CHAPTER LEADERSHIP 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ADDITIONALLY, PROVIDES AN EYE OPENING EXAMINATION OF OUR ORGANIZATION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FURTHER SUGGESTS CHANGES TO ALIGN OURSELVES WITH THE BUSINESS PRACTICES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“THE NORTH CAROLINA FEDERATION SHOULD TAKE THE LEAD TO POSITION NARFE TO ACCOMMODATE FUTURE BABY BOOMERS”</a:t>
            </a:r>
            <a:r>
              <a:rPr lang="en-US" dirty="0" smtClean="0"/>
              <a:t> (HANDOUT PROVIDED)</a:t>
            </a:r>
            <a:endParaRPr lang="en-US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RECRUITING OFFICERS UNDER CURRENT STRUCTURE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506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/>
            <a:r>
              <a:rPr lang="en-US" b="1" smtClean="0">
                <a:solidFill>
                  <a:schemeClr val="bg1"/>
                </a:solidFill>
              </a:rPr>
              <a:t>DEALING WITH THE IMMEDIATE PROBLEM OF RECRUITING CHAPTER LEADERSHIP TO LEAD THE “HERO” GENERATION</a:t>
            </a:r>
          </a:p>
          <a:p>
            <a:pPr marR="0" algn="ctr"/>
            <a:endParaRPr lang="en-U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A “LEADERSHIP ACADEMY”</a:t>
            </a:r>
          </a:p>
          <a:p>
            <a:endParaRPr lang="en-US" smtClean="0"/>
          </a:p>
          <a:p>
            <a:r>
              <a:rPr lang="en-US" smtClean="0"/>
              <a:t>IDENTIFY STRONG LEADERS</a:t>
            </a:r>
          </a:p>
          <a:p>
            <a:endParaRPr lang="en-US" smtClean="0"/>
          </a:p>
          <a:p>
            <a:r>
              <a:rPr lang="en-US" smtClean="0"/>
              <a:t>OFFER PERKS FOR SERVING (FREE LUNCH, ETC.)</a:t>
            </a:r>
          </a:p>
          <a:p>
            <a:endParaRPr lang="en-US" smtClean="0"/>
          </a:p>
          <a:p>
            <a:r>
              <a:rPr lang="en-US" smtClean="0"/>
              <a:t>REMOVE BY-LAWS RESTRICTIONS CONCERNING FEDERATION OFFICERS SERVING AS CHAPTER OFFICERS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430</TotalTime>
  <Words>405</Words>
  <Application>Microsoft Office PowerPoint</Application>
  <PresentationFormat>On-screen Show (4:3)</PresentationFormat>
  <Paragraphs>90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NC FEDERATION’S  LEADERSHIP ROLE</vt:lpstr>
      <vt:lpstr>Slide 3</vt:lpstr>
      <vt:lpstr>Slide 4</vt:lpstr>
      <vt:lpstr>Slide 5</vt:lpstr>
      <vt:lpstr>              BILL AUSTIN’S  LEADERSHIP REPORT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SUGGESTIONS GROUPED INTO  LEADERSHIP CATEGORIES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REPORT OVERVIEW</dc:title>
  <dc:creator>owner</dc:creator>
  <cp:lastModifiedBy>Watson Family</cp:lastModifiedBy>
  <cp:revision>30</cp:revision>
  <dcterms:created xsi:type="dcterms:W3CDTF">2009-01-01T18:27:19Z</dcterms:created>
  <dcterms:modified xsi:type="dcterms:W3CDTF">2009-01-03T01:57:10Z</dcterms:modified>
</cp:coreProperties>
</file>